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30"/>
    <p:restoredTop sz="94712"/>
  </p:normalViewPr>
  <p:slideViewPr>
    <p:cSldViewPr snapToGrid="0">
      <p:cViewPr varScale="1">
        <p:scale>
          <a:sx n="138" d="100"/>
          <a:sy n="138" d="100"/>
        </p:scale>
        <p:origin x="3032" y="1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53B0F-D8D1-C74E-A0A8-E9B9ED7C98FE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2779C-A403-3849-A28C-257A97C3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FE7F-9D6E-78DF-6FFB-4538435E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D177E-C9D9-90AA-F478-7C496FF7D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33A1A-8CF9-B258-97CA-F025FCA12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3E5FB-70E4-1DD5-8657-EAE5AB099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2779C-A403-3849-A28C-257A97C307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8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7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6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1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0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3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7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0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4829-8BAF-2346-9DF1-6CE4EDF81CC0}" type="datetimeFigureOut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E9F7-2DA8-DA42-BEF9-4AFE94E8A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33BAC-1D5D-7D2B-64C6-0F6976B2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A0192FA-8589-D08A-55AD-03525C948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906002" cy="6858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34" name="Picture 33" descr="A blue and black background with many circles&#10;&#10;Description automatically generated">
            <a:extLst>
              <a:ext uri="{FF2B5EF4-FFF2-40B4-BE49-F238E27FC236}">
                <a16:creationId xmlns:a16="http://schemas.microsoft.com/office/drawing/2014/main" id="{D3383F50-13F7-18F7-882C-96294284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457">
            <a:off x="3695873" y="-427302"/>
            <a:ext cx="6431749" cy="36178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1D883D-6E07-9B8F-A948-BD56C4392013}"/>
              </a:ext>
            </a:extLst>
          </p:cNvPr>
          <p:cNvSpPr txBox="1"/>
          <p:nvPr/>
        </p:nvSpPr>
        <p:spPr>
          <a:xfrm>
            <a:off x="3819705" y="2055473"/>
            <a:ext cx="57591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 eaLnBrk="0" fontAlgn="base" hangingPunct="0"/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your event description here!</a:t>
            </a:r>
          </a:p>
          <a:p>
            <a:pPr algn="ctr" defTabSz="1320759" eaLnBrk="0" fontAlgn="base" hangingPunct="0"/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320759" eaLnBrk="0" fontAlgn="base" hangingPunct="0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delighted to invite you to the MLB First Pitch Festival </a:t>
            </a:r>
            <a:b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DATE in TOWN/VENUE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 defTabSz="1320759" eaLnBrk="0" fontAlgn="base" hangingPunct="0"/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320759" eaLnBrk="0" fontAlgn="base" hangingPunct="0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MLB First Pitch Festival will be a celebration of baseball, with young people coming together to have fun and play ball!</a:t>
            </a:r>
          </a:p>
          <a:p>
            <a:pPr algn="ctr" defTabSz="1320759" eaLnBrk="0" fontAlgn="base" hangingPunct="0"/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320759" eaLnBrk="0" fontAlgn="base" hangingPunct="0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Festival is made up of five stations that are built around the five baseball skills learned in the First Pitch program: Hitting, Fielding, Running, Pitching, Gameplay. </a:t>
            </a:r>
          </a:p>
          <a:p>
            <a:pPr algn="ctr" defTabSz="1320759" eaLnBrk="0" fontAlgn="base" hangingPunct="0"/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320759" eaLnBrk="0" fontAlgn="base" hangingPunct="0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would like your school/org to take part in the festival, please save the date in your calendar. </a:t>
            </a:r>
          </a:p>
          <a:p>
            <a:pPr algn="ctr" defTabSz="1320759" eaLnBrk="0" fontAlgn="base" hangingPunct="0"/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320759" eaLnBrk="0" fontAlgn="base" hangingPunct="0"/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registration information as required. </a:t>
            </a:r>
          </a:p>
          <a:p>
            <a:pPr algn="ctr" defTabSz="1320759" eaLnBrk="0" fontAlgn="base" hangingPunct="0"/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320759" eaLnBrk="0" fontAlgn="base" hangingPunct="0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have any questions, </a:t>
            </a:r>
          </a:p>
          <a:p>
            <a:pPr algn="ctr" defTabSz="1320759" eaLnBrk="0" fontAlgn="base" hangingPunct="0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contact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DETAIL HERE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1300" dirty="0"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B9942B5-5930-6ECA-5089-C1DB80EF5B8F}"/>
              </a:ext>
            </a:extLst>
          </p:cNvPr>
          <p:cNvSpPr/>
          <p:nvPr/>
        </p:nvSpPr>
        <p:spPr>
          <a:xfrm>
            <a:off x="401503" y="2173804"/>
            <a:ext cx="2863189" cy="4433612"/>
          </a:xfrm>
          <a:prstGeom prst="round2Same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3ECB98-87BA-B4AB-3485-0426B51EDF7D}"/>
              </a:ext>
            </a:extLst>
          </p:cNvPr>
          <p:cNvSpPr/>
          <p:nvPr/>
        </p:nvSpPr>
        <p:spPr>
          <a:xfrm>
            <a:off x="337488" y="2031022"/>
            <a:ext cx="2927204" cy="4933384"/>
          </a:xfrm>
          <a:prstGeom prst="roundRect">
            <a:avLst/>
          </a:prstGeom>
          <a:noFill/>
          <a:ln>
            <a:noFill/>
          </a:ln>
          <a:effectLst/>
        </p:spPr>
        <p:txBody>
          <a:bodyPr vert="horz" wrap="square" lIns="132080" tIns="132080" rIns="132080" bIns="264160" numCol="1" spcCol="274320" anchor="t" anchorCtr="0" compatLnSpc="1">
            <a:prstTxWarp prst="textNoShape">
              <a:avLst/>
            </a:prstTxWarp>
            <a:noAutofit/>
          </a:bodyPr>
          <a:lstStyle/>
          <a:p>
            <a:pPr algn="ctr"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Event Information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419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19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DETAIL HERE</a:t>
            </a:r>
          </a:p>
          <a:p>
            <a:endParaRPr lang="en-US" sz="1400" b="1" dirty="0">
              <a:solidFill>
                <a:srgbClr val="0419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19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Timings</a:t>
            </a:r>
            <a:endParaRPr lang="en-US" sz="1400" dirty="0">
              <a:solidFill>
                <a:srgbClr val="0419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DETAIL HERE</a:t>
            </a:r>
          </a:p>
          <a:p>
            <a:endParaRPr lang="en-US" sz="1400" dirty="0">
              <a:solidFill>
                <a:srgbClr val="0419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19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Venue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DETAIL HERE</a:t>
            </a:r>
            <a:br>
              <a:rPr lang="en-US" sz="1400" dirty="0">
                <a:solidFill>
                  <a:srgbClr val="0419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400" dirty="0">
              <a:solidFill>
                <a:srgbClr val="0419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19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Participants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DETAIL HERE if you have any specific groups you are targeting or any limitations (i.e. ages, max number of group size,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0419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logo for a baseball game&#10;&#10;Description automatically generated">
            <a:extLst>
              <a:ext uri="{FF2B5EF4-FFF2-40B4-BE49-F238E27FC236}">
                <a16:creationId xmlns:a16="http://schemas.microsoft.com/office/drawing/2014/main" id="{74E7FFE8-B902-EABC-B9D5-859FAB5D4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77" t="33374" r="30286" b="34800"/>
          <a:stretch/>
        </p:blipFill>
        <p:spPr>
          <a:xfrm>
            <a:off x="340775" y="344418"/>
            <a:ext cx="3010814" cy="1606575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91CCC46B-D16F-8B85-EAB7-14323490E0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544" y="5913877"/>
            <a:ext cx="872339" cy="77953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D56308-FB82-434E-EFEC-DEEB5EDCB628}"/>
              </a:ext>
            </a:extLst>
          </p:cNvPr>
          <p:cNvCxnSpPr>
            <a:cxnSpLocks/>
          </p:cNvCxnSpPr>
          <p:nvPr/>
        </p:nvCxnSpPr>
        <p:spPr>
          <a:xfrm>
            <a:off x="3745302" y="1858566"/>
            <a:ext cx="5833598" cy="0"/>
          </a:xfrm>
          <a:prstGeom prst="line">
            <a:avLst/>
          </a:prstGeom>
          <a:ln w="12700" cap="rnd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538F357-9B5B-8644-AE26-6704CF6EBFF2}"/>
              </a:ext>
            </a:extLst>
          </p:cNvPr>
          <p:cNvSpPr txBox="1"/>
          <p:nvPr/>
        </p:nvSpPr>
        <p:spPr>
          <a:xfrm>
            <a:off x="3760002" y="485985"/>
            <a:ext cx="5833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Date</a:t>
            </a:r>
            <a:endParaRPr lang="en-US" altLang="en-US" sz="2800" b="1"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MLB First Pitch Festival</a:t>
            </a:r>
          </a:p>
          <a:p>
            <a:pPr algn="ctr"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DATE AND LOCATION</a:t>
            </a:r>
            <a:endParaRPr lang="en-US" altLang="en-US" sz="1200" dirty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MLB Colors">
      <a:dk1>
        <a:srgbClr val="041D41"/>
      </a:dk1>
      <a:lt1>
        <a:srgbClr val="FFFFFF"/>
      </a:lt1>
      <a:dk2>
        <a:srgbClr val="041933"/>
      </a:dk2>
      <a:lt2>
        <a:srgbClr val="EBF0F0"/>
      </a:lt2>
      <a:accent1>
        <a:srgbClr val="BC0022"/>
      </a:accent1>
      <a:accent2>
        <a:srgbClr val="FF4B54"/>
      </a:accent2>
      <a:accent3>
        <a:srgbClr val="FF5E28"/>
      </a:accent3>
      <a:accent4>
        <a:srgbClr val="FFD600"/>
      </a:accent4>
      <a:accent5>
        <a:srgbClr val="82DB54"/>
      </a:accent5>
      <a:accent6>
        <a:srgbClr val="00C8D6"/>
      </a:accent6>
      <a:hlink>
        <a:srgbClr val="BC0021"/>
      </a:hlink>
      <a:folHlink>
        <a:srgbClr val="69144B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2035</TotalTime>
  <Words>182</Words>
  <Application>Microsoft Macintosh PowerPoint</Application>
  <PresentationFormat>A4 Paper (210x297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Erickson, Lizzie</dc:creator>
  <cp:lastModifiedBy>Erickson, Lizzie</cp:lastModifiedBy>
  <cp:revision>78</cp:revision>
  <dcterms:created xsi:type="dcterms:W3CDTF">2023-02-16T11:12:43Z</dcterms:created>
  <dcterms:modified xsi:type="dcterms:W3CDTF">2024-02-26T11:06:45Z</dcterms:modified>
</cp:coreProperties>
</file>